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EA1A6-0F90-592B-AA1E-B0E7BDED29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F4DF40-827D-2A46-420E-A3DDCCA72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B4639-286F-5049-95AA-BDBE0F615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AD051-141E-ED8E-7C99-84760E029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A26FD-B18E-7B71-4F0A-AA76965BD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5976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F3314-57D4-A583-16D9-AB4D8DBDF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43715B-3D3D-70D8-0818-618FE37C4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A7BA4-10AF-F878-65DE-980474F9B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DE0CC-AE4E-A632-4272-E16A452C9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14788-FB09-2028-103E-00DACB959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018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0B005D-54CE-2284-48D9-B0BF8C701F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6327C-1A02-412B-3468-653385B3E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95550-D789-BE8F-A71B-1259E94C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8A306-FBE5-2BB0-1C4F-3BA0E6061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65363-806F-5FA3-69DC-7DDA6192F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72225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D18FC-8B14-E5BD-C25F-4A1EF557F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55B63-B1DF-1BD7-5999-92310D9698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59EF-CFBB-7233-3A53-EE8228FE4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FBFAA-F349-591A-7EF0-9B993D882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75A6E-5046-84A1-78E4-8DAEC0CD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8412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A024F-1781-B67F-1B44-0EFEA3969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16163-1FE9-90C0-F2C1-7321E31D6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5DAB8-C550-B7CD-513B-09C273058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77345-7A19-C108-205B-3DC03E7A9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B139D-110B-A2C0-0B4A-3ECEEFB9C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463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49955-FDC0-E1B6-F2C7-430487836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6F6CC-22F2-8DF7-8EDC-66790833D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BE10E-D701-40BC-B4AC-CD149F427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BAF18-048E-9D5D-2B4A-6B3742CB4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01107-D981-623C-ED0E-7A9C215B5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944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423DB-93C6-73F5-5D7E-75ED9E65E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254FD-A522-3B9E-2FD7-6716E31927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4BE718-C15D-365D-472E-3663CAAF9E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8C3C5-3E4A-B6BA-D08C-54FF16819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DE93C-915C-381F-04FB-1F968653C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788472-C337-5261-B541-6201EE3D5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2354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696DA-2009-2FDC-19BA-63F5EE4F8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4F4F53-0EE3-3C7A-0EE6-F23D0AAFA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2816EF-089F-7FAB-B33F-18CD6CC4A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B61E89-7DAB-EE84-F56A-082D560624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E1B0DF-B96D-6F02-E6ED-41B61A0F2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6373B0-63AE-F25E-E057-32101988A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37A2B8-22E7-E57E-2DFD-A5CA987A9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847CF8-F1A6-91F4-CBF3-1F6D2A66F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5557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B89C4-9912-D818-7581-BADD9A42C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E43502-9514-4FB9-C6E0-270824EBC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E9BEFD-20DC-6BB9-A0CB-BB902E0D5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50A6E9-04CD-1E59-86F8-2D0862947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515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C3CC98-BBC5-E822-D20D-7A0619C71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A3C442-C884-61E5-1B40-130540307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A7EC4F-0428-A4F5-2FC0-3B2A08753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9033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56B6-94E7-14E6-4AEE-501047B1F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F8D1B-D4FA-A403-B655-96C441672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D035FC-0ED3-0D9B-CF1F-DBB57B6964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B137C-2661-6FBA-3DA6-C7018B5E5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68E76-6FD2-C5C3-DA95-96BAF148B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7CAA38-4900-73D8-D0DF-EE4EE191C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0215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69D4C-61C6-4063-D48E-D4D3B3999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17CAC3-ADEB-251B-D4C0-828E38EEBA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BD705C-A9C5-6D0A-8480-15287A2C9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AFBA2B-79C5-044F-4DCA-E8459E3F0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73C1B-F59D-4112-6BC4-906D43D2E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E7E00E-C40A-3E33-0B76-A098B2E48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7782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42615-4D93-3958-034E-53D5868E9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85A71F-3FCC-95D8-E46D-DCDEA1072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8D9FD-D5E4-42E0-939E-DCB6810DBE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8EFD8-1C59-47A7-8BC7-C88FCA615AA7}" type="datetimeFigureOut">
              <a:rPr lang="en-IN" smtClean="0"/>
              <a:t>04-11-2024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10026-B1C8-F4DD-C3F0-E8A38479A5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893EDD-7BB5-F283-7C64-1FA84C7F3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192C9-13A3-4A13-89FC-9CF40866CF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4372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4EFF7-A3FC-B326-6C9F-5145E35AA0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>
                <a:solidFill>
                  <a:srgbClr val="0066CC"/>
                </a:solidFill>
                <a:latin typeface="Calibri" panose="020F0502020204030204" pitchFamily="34" charset="0"/>
              </a:rPr>
              <a:t>Predictive Modeling in Sports: Advanced Techniques</a:t>
            </a:r>
            <a:endParaRPr lang="en-IN" sz="4400">
              <a:solidFill>
                <a:srgbClr val="0066CC"/>
              </a:solidFill>
              <a:latin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46562F-37A4-0EB5-BBD1-EBF47240D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21703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04040"/>
                </a:solidFill>
                <a:latin typeface="Arial" panose="020B0604020202020204" pitchFamily="34" charset="0"/>
              </a:rPr>
              <a:t>Your Name</a:t>
            </a:r>
          </a:p>
          <a:p>
            <a:r>
              <a:rPr lang="en-US" dirty="0">
                <a:solidFill>
                  <a:srgbClr val="404040"/>
                </a:solidFill>
                <a:latin typeface="Arial" panose="020B0604020202020204" pitchFamily="34" charset="0"/>
              </a:rPr>
              <a:t>Seminar and Mid-2 Evaluation Info</a:t>
            </a:r>
            <a:endParaRPr lang="en-IN" dirty="0">
              <a:solidFill>
                <a:srgbClr val="40404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556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332CE-DA5C-30A1-D792-F11C32014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>
                <a:solidFill>
                  <a:srgbClr val="0066CC"/>
                </a:solidFill>
                <a:latin typeface="Calibri" panose="020F0502020204030204" pitchFamily="34" charset="0"/>
              </a:rPr>
              <a:t>Recap of Phase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11AD9-0FCF-190B-CD79-576B491DF4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olidFill>
                  <a:srgbClr val="404040"/>
                </a:solidFill>
                <a:latin typeface="Arial" panose="020B0604020202020204" pitchFamily="34" charset="0"/>
              </a:rPr>
              <a:t>Brief Overview: Recap key points from Phase 1 (definitions, data types, modeling process).</a:t>
            </a:r>
            <a:endParaRPr lang="en-IN" sz="2400">
              <a:solidFill>
                <a:srgbClr val="404040"/>
              </a:solidFill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B54B0-3AFC-2DBD-4399-A8CCB386824A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258" y="3429000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21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17038-3FDB-6319-FCA8-1FB2FA01C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>
                <a:solidFill>
                  <a:srgbClr val="0066CC"/>
                </a:solidFill>
                <a:latin typeface="Calibri" panose="020F0502020204030204" pitchFamily="34" charset="0"/>
              </a:rPr>
              <a:t>Advanced Predictive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11ADD-5459-9D50-6938-7C158F338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olidFill>
                  <a:srgbClr val="404040"/>
                </a:solidFill>
                <a:latin typeface="Arial" panose="020B0604020202020204" pitchFamily="34" charset="0"/>
              </a:rPr>
              <a:t>Machine Learning in Sports: Introduction to machine learning models (e.g., neural networks).</a:t>
            </a:r>
            <a:endParaRPr lang="en-IN" sz="2400">
              <a:solidFill>
                <a:srgbClr val="40404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802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97007-EA6B-24F7-704A-4F5FCAC68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>
                <a:solidFill>
                  <a:srgbClr val="0066CC"/>
                </a:solidFill>
                <a:latin typeface="Calibri" panose="020F0502020204030204" pitchFamily="34" charset="0"/>
              </a:rPr>
              <a:t>Case Study: Injury Prediction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0B2FE5-1A8B-F38E-DC16-30DD178A0A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olidFill>
                  <a:srgbClr val="404040"/>
                </a:solidFill>
                <a:latin typeface="Arial" panose="020B0604020202020204" pitchFamily="34" charset="0"/>
              </a:rPr>
              <a:t>Use of historical performance data to foresee injury risks.</a:t>
            </a:r>
            <a:endParaRPr lang="en-IN" sz="2400">
              <a:solidFill>
                <a:srgbClr val="404040"/>
              </a:solidFill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DFE36E-0C3D-EEA5-83A1-0F33FC891489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9865" y="2731294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427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BC0F0-B62D-2831-B153-BB0F4F02B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66CC"/>
                </a:solidFill>
                <a:latin typeface="Calibri" panose="020F0502020204030204" pitchFamily="34" charset="0"/>
              </a:rPr>
              <a:t>Real-Time Data and Its Impact</a:t>
            </a:r>
            <a:endParaRPr lang="en-IN">
              <a:solidFill>
                <a:srgbClr val="0066CC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73DC0D-C93D-9309-FBF2-7BA8E8D46E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olidFill>
                  <a:srgbClr val="404040"/>
                </a:solidFill>
                <a:latin typeface="Arial" panose="020B0604020202020204" pitchFamily="34" charset="0"/>
              </a:rPr>
              <a:t>Wearable Technology: How wearables collect data during games to provide real-time insights.</a:t>
            </a:r>
            <a:endParaRPr lang="en-IN" sz="2400">
              <a:solidFill>
                <a:srgbClr val="40404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620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6B200-212E-8B8B-1424-C4FA3BF3F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66CC"/>
                </a:solidFill>
                <a:latin typeface="Calibri" panose="020F0502020204030204" pitchFamily="34" charset="0"/>
              </a:rPr>
              <a:t>Future Trends in Predictive Modeling</a:t>
            </a:r>
            <a:endParaRPr lang="en-IN">
              <a:solidFill>
                <a:srgbClr val="0066CC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D8B428-31B0-EA3A-3925-EE7B5D714C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olidFill>
                  <a:srgbClr val="404040"/>
                </a:solidFill>
                <a:latin typeface="Arial" panose="020B0604020202020204" pitchFamily="34" charset="0"/>
              </a:rPr>
              <a:t>AI and Big Data: The future of predictive modeling with AI-driven analytics.</a:t>
            </a:r>
            <a:endParaRPr lang="en-IN" sz="2400">
              <a:solidFill>
                <a:srgbClr val="404040"/>
              </a:solidFill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8BB18E-4BA8-DEFB-2650-30B612D3CEF4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096" y="3291348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2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9FDC6-86B4-245F-4932-2909769E5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66CC"/>
                </a:solidFill>
                <a:latin typeface="Calibri" panose="020F0502020204030204" pitchFamily="34" charset="0"/>
              </a:rPr>
              <a:t>Ethical Considerations in Predictive Analytics</a:t>
            </a:r>
            <a:endParaRPr lang="en-IN" dirty="0">
              <a:solidFill>
                <a:srgbClr val="0066CC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87A680-CC0B-B4AE-0DDD-BF02D3FDDC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olidFill>
                  <a:srgbClr val="404040"/>
                </a:solidFill>
                <a:latin typeface="Arial" panose="020B0604020202020204" pitchFamily="34" charset="0"/>
              </a:rPr>
              <a:t>Discuss the implications of data collection on player privacy and rights.</a:t>
            </a:r>
            <a:endParaRPr lang="en-IN" sz="2400">
              <a:solidFill>
                <a:srgbClr val="40404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948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6BCB3-F305-B10E-4AA0-8B1F59AD2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>
                <a:solidFill>
                  <a:srgbClr val="0066CC"/>
                </a:solidFill>
                <a:latin typeface="Calibri" panose="020F0502020204030204" pitchFamily="34" charset="0"/>
              </a:rPr>
              <a:t>Conclusion and Key Takeaways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41A4AA-FC1E-250C-9A57-D0BBAD051D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olidFill>
                  <a:srgbClr val="404040"/>
                </a:solidFill>
                <a:latin typeface="Arial" panose="020B0604020202020204" pitchFamily="34" charset="0"/>
              </a:rPr>
              <a:t>Summary of Phase 2: Advanced predictive techniques can significantly enhance sports analytics.</a:t>
            </a:r>
            <a:endParaRPr lang="en-IN" sz="2400">
              <a:solidFill>
                <a:srgbClr val="404040"/>
              </a:solidFill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3E3D1B-11DB-A6A1-D1F2-3116391B4683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716" y="3495368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543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Predictive Modeling in Sports: Advanced Techniques</vt:lpstr>
      <vt:lpstr>Recap of Phase 1</vt:lpstr>
      <vt:lpstr>Advanced Predictive Techniques</vt:lpstr>
      <vt:lpstr>Case Study: Injury Prediction</vt:lpstr>
      <vt:lpstr>Real-Time Data and Its Impact</vt:lpstr>
      <vt:lpstr>Future Trends in Predictive Modeling</vt:lpstr>
      <vt:lpstr>Ethical Considerations in Predictive Analytics</vt:lpstr>
      <vt:lpstr>Conclusion and Key 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Bhargav Tatapoody</dc:creator>
  <cp:lastModifiedBy>Bhargav Tatapoody</cp:lastModifiedBy>
  <cp:revision>1</cp:revision>
  <dcterms:created xsi:type="dcterms:W3CDTF">2024-11-05T01:23:01Z</dcterms:created>
  <dcterms:modified xsi:type="dcterms:W3CDTF">2024-11-05T01:23:52Z</dcterms:modified>
</cp:coreProperties>
</file>

<file path=docProps/thumbnail.jpeg>
</file>